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7" r:id="rId3"/>
    <p:sldId id="258"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0172" autoAdjust="0"/>
    <p:restoredTop sz="94660"/>
  </p:normalViewPr>
  <p:slideViewPr>
    <p:cSldViewPr snapToObjects="1">
      <p:cViewPr varScale="1">
        <p:scale>
          <a:sx n="111" d="100"/>
          <a:sy n="111" d="100"/>
        </p:scale>
        <p:origin x="-20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BD578D-643E-FB4C-AE22-6502EEC330F3}" type="datetimeFigureOut">
              <a:rPr lang="en-US" smtClean="0"/>
              <a:t>12/2/10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CEEA86-D38B-5143-9D2F-215D2AA3555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BD578D-643E-FB4C-AE22-6502EEC330F3}" type="datetimeFigureOut">
              <a:rPr lang="en-US" smtClean="0"/>
              <a:t>12/2/10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CEEA86-D38B-5143-9D2F-215D2AA3555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BD578D-643E-FB4C-AE22-6502EEC330F3}" type="datetimeFigureOut">
              <a:rPr lang="en-US" smtClean="0"/>
              <a:t>12/2/10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CEEA86-D38B-5143-9D2F-215D2AA3555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BD578D-643E-FB4C-AE22-6502EEC330F3}" type="datetimeFigureOut">
              <a:rPr lang="en-US" smtClean="0"/>
              <a:t>12/2/10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CEEA86-D38B-5143-9D2F-215D2AA3555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BD578D-643E-FB4C-AE22-6502EEC330F3}" type="datetimeFigureOut">
              <a:rPr lang="en-US" smtClean="0"/>
              <a:t>12/2/10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CEEA86-D38B-5143-9D2F-215D2AA3555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BD578D-643E-FB4C-AE22-6502EEC330F3}" type="datetimeFigureOut">
              <a:rPr lang="en-US" smtClean="0"/>
              <a:t>12/2/10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CEEA86-D38B-5143-9D2F-215D2AA3555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BD578D-643E-FB4C-AE22-6502EEC330F3}" type="datetimeFigureOut">
              <a:rPr lang="en-US" smtClean="0"/>
              <a:t>12/2/10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CEEA86-D38B-5143-9D2F-215D2AA3555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BD578D-643E-FB4C-AE22-6502EEC330F3}" type="datetimeFigureOut">
              <a:rPr lang="en-US" smtClean="0"/>
              <a:t>12/2/10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CEEA86-D38B-5143-9D2F-215D2AA3555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BD578D-643E-FB4C-AE22-6502EEC330F3}" type="datetimeFigureOut">
              <a:rPr lang="en-US" smtClean="0"/>
              <a:t>12/2/10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CEEA86-D38B-5143-9D2F-215D2AA3555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BD578D-643E-FB4C-AE22-6502EEC330F3}" type="datetimeFigureOut">
              <a:rPr lang="en-US" smtClean="0"/>
              <a:t>12/2/10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CEEA86-D38B-5143-9D2F-215D2AA3555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BD578D-643E-FB4C-AE22-6502EEC330F3}" type="datetimeFigureOut">
              <a:rPr lang="en-US" smtClean="0"/>
              <a:t>12/2/10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CEEA86-D38B-5143-9D2F-215D2AA3555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BD578D-643E-FB4C-AE22-6502EEC330F3}" type="datetimeFigureOut">
              <a:rPr lang="en-US" smtClean="0"/>
              <a:t>12/2/10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CEEA86-D38B-5143-9D2F-215D2AA3555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Picture 1.png"/>
          <p:cNvPicPr>
            <a:picLocks noChangeAspect="1"/>
          </p:cNvPicPr>
          <p:nvPr/>
        </p:nvPicPr>
        <p:blipFill>
          <a:blip r:embed="rId2"/>
          <a:stretch>
            <a:fillRect/>
          </a:stretch>
        </p:blipFill>
        <p:spPr>
          <a:xfrm>
            <a:off x="1" y="0"/>
            <a:ext cx="4800598" cy="6858000"/>
          </a:xfrm>
          <a:prstGeom prst="rect">
            <a:avLst/>
          </a:prstGeom>
        </p:spPr>
      </p:pic>
      <p:pic>
        <p:nvPicPr>
          <p:cNvPr id="5" name="Picture 4" descr="Picture 2.png"/>
          <p:cNvPicPr>
            <a:picLocks noChangeAspect="1"/>
          </p:cNvPicPr>
          <p:nvPr/>
        </p:nvPicPr>
        <p:blipFill>
          <a:blip r:embed="rId3"/>
          <a:stretch>
            <a:fillRect/>
          </a:stretch>
        </p:blipFill>
        <p:spPr>
          <a:xfrm>
            <a:off x="4800599" y="0"/>
            <a:ext cx="4343399" cy="68580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Mathematical Preparation of Chocolate Milk</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Jenny was mixing herself a glass of chocolate milk.  “ You certainly have enough chocolate syrup in your glass,” remarked Kevin who then found a glass of milk of his own.  </a:t>
            </a:r>
          </a:p>
          <a:p>
            <a:pPr>
              <a:buNone/>
            </a:pPr>
            <a:r>
              <a:rPr lang="en-US" dirty="0" smtClean="0"/>
              <a:t>“Only a third of a glass of syrup, said Jenny.  “And you’re certainly taking your share.”  </a:t>
            </a:r>
          </a:p>
          <a:p>
            <a:pPr>
              <a:buNone/>
            </a:pPr>
            <a:r>
              <a:rPr lang="en-US" dirty="0" smtClean="0"/>
              <a:t>“I have only one fourth of a glass,” estimated Kevin. </a:t>
            </a:r>
          </a:p>
          <a:p>
            <a:pPr>
              <a:buNone/>
            </a:pPr>
            <a:r>
              <a:rPr lang="en-US" dirty="0" smtClean="0"/>
              <a:t>“But Kevin, your glass holds twice as much!”</a:t>
            </a:r>
            <a:br>
              <a:rPr lang="en-US" dirty="0" smtClean="0"/>
            </a:br>
            <a:r>
              <a:rPr lang="en-US" dirty="0" smtClean="0"/>
              <a:t>“Tell you what,” said Kevin, after they both had mixed milk and syrup in their glasses.  “Let’s combine our drinks in a larger pitcher and then split the whole amount.”</a:t>
            </a:r>
          </a:p>
          <a:p>
            <a:pPr>
              <a:buNone/>
            </a:pPr>
            <a:r>
              <a:rPr lang="en-US" dirty="0" smtClean="0"/>
              <a:t>While Jenny is trying to decide whether or not this arrangement is to her advantage, can you say what part of the combined mixture would be syrup?  Use pictures, numbers, or words to show your solution strategy.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Picture 5" descr="Picture 3.png"/>
          <p:cNvPicPr>
            <a:picLocks noChangeAspect="1"/>
          </p:cNvPicPr>
          <p:nvPr/>
        </p:nvPicPr>
        <p:blipFill>
          <a:blip r:embed="rId2"/>
          <a:stretch>
            <a:fillRect/>
          </a:stretch>
        </p:blipFill>
        <p:spPr>
          <a:xfrm>
            <a:off x="0" y="0"/>
            <a:ext cx="6096000" cy="3293241"/>
          </a:xfrm>
          <a:prstGeom prst="rect">
            <a:avLst/>
          </a:prstGeom>
        </p:spPr>
      </p:pic>
      <p:pic>
        <p:nvPicPr>
          <p:cNvPr id="7" name="Picture 6" descr="Picture 4.png"/>
          <p:cNvPicPr>
            <a:picLocks noChangeAspect="1"/>
          </p:cNvPicPr>
          <p:nvPr/>
        </p:nvPicPr>
        <p:blipFill>
          <a:blip r:embed="rId3"/>
          <a:stretch>
            <a:fillRect/>
          </a:stretch>
        </p:blipFill>
        <p:spPr>
          <a:xfrm>
            <a:off x="1828800" y="1733512"/>
            <a:ext cx="5697166" cy="3264852"/>
          </a:xfrm>
          <a:prstGeom prst="rect">
            <a:avLst/>
          </a:prstGeom>
        </p:spPr>
      </p:pic>
      <p:pic>
        <p:nvPicPr>
          <p:cNvPr id="4" name="Content Placeholder 3" descr="Picture 5.png"/>
          <p:cNvPicPr>
            <a:picLocks noGrp="1" noChangeAspect="1"/>
          </p:cNvPicPr>
          <p:nvPr>
            <p:ph idx="1"/>
          </p:nvPr>
        </p:nvPicPr>
        <p:blipFill>
          <a:blip r:embed="rId4"/>
          <a:stretch>
            <a:fillRect/>
          </a:stretch>
        </p:blipFill>
        <p:spPr>
          <a:xfrm>
            <a:off x="3195419" y="3962400"/>
            <a:ext cx="5750805" cy="27432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TotalTime>
  <Words>170</Words>
  <Application>Microsoft Macintosh PowerPoint</Application>
  <PresentationFormat>On-screen Show (4:3)</PresentationFormat>
  <Paragraphs>6</Paragraphs>
  <Slides>3</Slides>
  <Notes>0</Notes>
  <HiddenSlides>0</HiddenSlides>
  <MMClips>0</MMClips>
  <ScaleCrop>false</ScaleCrop>
  <HeadingPairs>
    <vt:vector size="4" baseType="variant">
      <vt:variant>
        <vt:lpstr>Design Template</vt:lpstr>
      </vt:variant>
      <vt:variant>
        <vt:i4>1</vt:i4>
      </vt:variant>
      <vt:variant>
        <vt:lpstr>Slide Titles</vt:lpstr>
      </vt:variant>
      <vt:variant>
        <vt:i4>3</vt:i4>
      </vt:variant>
    </vt:vector>
  </HeadingPairs>
  <TitlesOfParts>
    <vt:vector size="4" baseType="lpstr">
      <vt:lpstr>Office Theme</vt:lpstr>
      <vt:lpstr>Slide 1</vt:lpstr>
      <vt:lpstr>The Mathematical Preparation of Chocolate Milk</vt:lpstr>
      <vt:lpstr>Slide 3</vt:lpstr>
    </vt:vector>
  </TitlesOfParts>
  <Company>Seattle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Seattle University</dc:creator>
  <cp:lastModifiedBy>Seattle University</cp:lastModifiedBy>
  <cp:revision>4</cp:revision>
  <dcterms:created xsi:type="dcterms:W3CDTF">2010-12-03T01:08:22Z</dcterms:created>
  <dcterms:modified xsi:type="dcterms:W3CDTF">2010-12-03T01:31:24Z</dcterms:modified>
</cp:coreProperties>
</file>